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735763" cy="98663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82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B4CFA350-5EA6-41FA-9094-1D691B59DCB4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18828" cy="49502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endParaRPr 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0611F7B-AD8C-4F3B-8647-896525D80AF1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15370" y="0"/>
            <a:ext cx="2918828" cy="49502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fld id="{DC116A78-752C-43B8-98DF-5C2D864F8C0D}" type="datetime1">
              <a:rPr lang="en-US"/>
              <a:pPr lvl="0"/>
              <a:t>9/12/2023</a:t>
            </a:fld>
            <a:endParaRPr lang="en-US"/>
          </a:p>
        </p:txBody>
      </p:sp>
      <p:sp>
        <p:nvSpPr>
          <p:cNvPr id="4" name="投影片圖像版面配置區 3">
            <a:extLst>
              <a:ext uri="{FF2B5EF4-FFF2-40B4-BE49-F238E27FC236}">
                <a16:creationId xmlns:a16="http://schemas.microsoft.com/office/drawing/2014/main" id="{A4C29896-82F3-4892-9B14-ED2C4BC1826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09578" y="1233489"/>
            <a:ext cx="5916616" cy="3328982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備忘稿版面配置區 4">
            <a:extLst>
              <a:ext uri="{FF2B5EF4-FFF2-40B4-BE49-F238E27FC236}">
                <a16:creationId xmlns:a16="http://schemas.microsoft.com/office/drawing/2014/main" id="{F9481DAE-5EDC-4866-B631-7C353AB539C8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73574" y="4748159"/>
            <a:ext cx="5388614" cy="388486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8CEDEAE-5CAA-4A51-BB76-CD937E5D1CC0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9371283"/>
            <a:ext cx="2918828" cy="49502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1486A4F-13FF-4908-8091-30E575DA01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15370" y="9371283"/>
            <a:ext cx="2918828" cy="49502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fld id="{DAC77F1A-1ACF-44D5-8F24-F28B0C3EFE3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841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 pitchFamily="18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 pitchFamily="18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 pitchFamily="18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 pitchFamily="18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 pitchFamily="1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811F5037-9909-46A3-8D03-C0D3D0A785E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02900983-C83E-4534-BD68-B9760E13AC0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22343AE-4CCD-47D8-8AE0-B9755F2083C6}"/>
              </a:ext>
            </a:extLst>
          </p:cNvPr>
          <p:cNvSpPr txBox="1"/>
          <p:nvPr/>
        </p:nvSpPr>
        <p:spPr>
          <a:xfrm>
            <a:off x="3815370" y="9371283"/>
            <a:ext cx="2918828" cy="49502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1055932-4C8D-4F7A-88B4-6D19822E7D11}" type="slidenum">
              <a:t>1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  <a:ea typeface="新細明體" pitchFamily="1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BA76F8-5705-4CB5-B447-2DBC044608E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0506B71-1053-4012-9DF3-C6B5E9BCCDBF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C24832F-7474-49FA-B55F-FFF14BCAE5F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83898AD-F081-4252-91BE-9DA40D917660}" type="datetime1">
              <a:rPr lang="en-US"/>
              <a:pPr lvl="0"/>
              <a:t>9/12/2023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0CB0DF5-3F7F-4920-A1A6-ECB60CE6028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78E1B29-D7B3-4634-9DE1-56E5556BEA8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1530509-F9F5-43F8-B29F-DEBAE6B48EA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065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E414BAD-4A55-47CB-A4C3-C4F2F3BD534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A7A4406-3E8A-44E2-8081-AAE476616478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D215111-36B0-46A3-BAC9-C118235C8C9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61BD25-80C8-4D52-B266-C7006627E77F}" type="datetime1">
              <a:rPr lang="en-US"/>
              <a:pPr lvl="0"/>
              <a:t>9/12/2023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4F2080C-6ED1-4EE6-95D2-71834ED46B6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FACA576-E14E-4802-9AB5-A189B8D089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9099632-3B3E-420A-BED0-23F30DBBA96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513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F5DB8D8B-3CC7-4310-A3F5-714DAA0EA5B0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B7028A7-77FB-49C5-AF6F-F75427DFF060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13D15CC-C378-46A3-94A4-3FB492F5C79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DD00A46-2E08-4132-ADC5-BCA843E45BC7}" type="datetime1">
              <a:rPr lang="en-US"/>
              <a:pPr lvl="0"/>
              <a:t>9/12/2023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B9B7F19-0AD1-4096-BD6C-ED5CE5BC40E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3FB4389-F5E9-4B44-A7A2-4CB4526986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AA18D35-694F-4C19-B979-BBC6D0C801D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325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E14614C-460C-4EE8-8246-FB36F11B8AA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AB5F73D-1D7E-48B6-900D-F6EF21915296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3C927D3-EE59-43CE-B3C4-680D7E86416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A656AF-9872-43F7-9734-7447203367B1}" type="datetime1">
              <a:rPr lang="en-US"/>
              <a:pPr lvl="0"/>
              <a:t>9/12/2023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A28198A-62DC-41FC-AD4B-E470829745A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D7CBD74-75FA-42CF-8ABE-A70BBD1890C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3355F08-FA09-4A8C-8ACB-C35A5189B84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00090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C2E4ACD-1C5F-4AD0-966A-1CF54F8BF18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B41A8C0-F7D1-4C8C-A3EA-46C3D901FCF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DECE381-38F1-4A97-A18B-B43C22F70CF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2F94F5D-039D-44EE-AE42-1ED3352B359D}" type="datetime1">
              <a:rPr lang="en-US"/>
              <a:pPr lvl="0"/>
              <a:t>9/12/2023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8C5B54F-E731-468D-B7E3-48A8D4439F6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B76A54A-CF36-4662-903A-29C8D373AD7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3A0C7A3-403E-4AF9-830D-509B8EAC4FE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250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9273106-C868-4E7C-AF36-B05FBA8DCDD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1AA22C7-25B4-4400-9B62-48154499566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5AECBA6-EFD2-451A-9418-B0BBDDD3D302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2F784C1-8C6C-4E3B-A39F-18C435AC727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40E3F11-5186-4FEA-9DAB-8323F66A74A5}" type="datetime1">
              <a:rPr lang="en-US"/>
              <a:pPr lvl="0"/>
              <a:t>9/12/2023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BB0CA17-7C7A-41A4-997E-7315908BA31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F9552D9-4174-4699-82E5-BB74DD269EB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DFBC3F0-D74F-4E57-B07E-96D59DFC287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82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2ABC021-0010-411C-A681-6BC8612623E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E110103-5C76-4772-A26E-6F4D0DDD64A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zh-TW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5ED9E45-18E5-4CBA-BCAC-8F12F58C2890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12254EB3-2F0C-4972-98B4-879EF11D3E8A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zh-TW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8A6F9D82-16BD-477C-984F-4CAF0304FD4E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4DEA7F2C-2846-494E-9201-354E7D19F70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39FC482-070C-4571-9CDA-EA43F6D0E3C8}" type="datetime1">
              <a:rPr lang="en-US"/>
              <a:pPr lvl="0"/>
              <a:t>9/12/2023</a:t>
            </a:fld>
            <a:endParaRPr 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814B5062-49D2-423C-8177-25617BC73A6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DAC3D547-931F-44C3-8201-7DE6084847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311D4D-C421-432A-84BA-FBA693174DF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281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48C057C-B237-429A-8B87-C5EEFF72AEC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5648554F-9796-4B88-AE26-15BC62EBCE6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B7C417B-FBC9-4091-B805-BC00F8C0B39A}" type="datetime1">
              <a:rPr lang="en-US"/>
              <a:pPr lvl="0"/>
              <a:t>9/12/2023</a:t>
            </a:fld>
            <a:endParaRPr 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7E39AB74-2357-455D-A00C-EF0A1DF633E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1E2A1151-F37A-4C98-870C-C0B9EB9AE63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8EC5F97-C9EF-4ED9-8DF4-7B8B61D822E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564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1916CFA4-8761-4D51-AE63-569CCDCB994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D68BD20-A738-4998-BE8D-B426C990DE44}" type="datetime1">
              <a:rPr lang="en-US"/>
              <a:pPr lvl="0"/>
              <a:t>9/12/2023</a:t>
            </a:fld>
            <a:endParaRPr 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6943A266-35C5-49DF-A5D5-9E510AD7C87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5CAB1E0-F00C-4A5C-AC2E-DF61667CA8E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C39613E-441C-49B5-84AF-0BDABBF3A26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001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1895AF-2F1C-41B2-88B3-5B0ADF9C925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6F52869-80EA-42CE-ADD9-8BAA2538E57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7A70F1BE-3865-4B40-8A3D-B2AC465A4F1D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zh-TW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37E3D39-9A38-4780-820B-3E07879DEF6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063F235-B185-4C62-BCB3-3CDF2E35B4A1}" type="datetime1">
              <a:rPr lang="en-US"/>
              <a:pPr lvl="0"/>
              <a:t>9/12/2023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09DC5AA-1B80-472B-A7BA-77666174906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8505B88-48D0-4AFA-90D0-BFBEB9511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15783F1-A1DC-4153-B163-7650FD7172C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11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4E78653-04DE-4FFF-B16C-056ED4A1279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00E22C78-B989-4E30-AF48-FC194F208082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en-US" sz="3200"/>
            </a:lvl1pPr>
          </a:lstStyle>
          <a:p>
            <a:pPr lvl="0"/>
            <a:endParaRPr 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A5E5578-6229-4723-86BA-A0E5BEBA96B9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zh-TW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A34E5D5-24E1-4858-B1C0-5E7740FF107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A230EFB-4DC7-4A08-B0A8-B714B13BD215}" type="datetime1">
              <a:rPr lang="en-US"/>
              <a:pPr lvl="0"/>
              <a:t>9/12/2023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E6E6B37-63AC-467A-A787-2698AEB3C4D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919F4C3-0CBC-4367-A575-817029DBBD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6D8B628-E005-44A4-9A57-96A2C8FA62E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27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74CFA672-EDF3-4681-8331-6C4B40AC60C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31654D7-2FDA-4E03-8793-1F7ABFE1EDE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1B4E279-0AA3-4012-AFE9-FBC645DFF801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fld id="{C55E3E4D-7262-45DF-806E-86B0CB76698C}" type="datetime1">
              <a:rPr lang="en-US"/>
              <a:pPr lvl="0"/>
              <a:t>9/12/2023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D1AC14E-40BF-43F9-B78F-AB68AC19052C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7EE23D9-553B-469B-8796-8FB2A5F48014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fld id="{05390871-A338-4D43-A93C-6614CF9FFBB2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Calibri Light"/>
          <a:ea typeface="新細明體" pitchFamily="18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zh-TW" sz="18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zh-TW" sz="18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4EC8DD-9C0C-4879-8B60-0EB5C46076E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473162" y="254130"/>
            <a:ext cx="6047814" cy="1235226"/>
          </a:xfrm>
        </p:spPr>
        <p:txBody>
          <a:bodyPr>
            <a:noAutofit/>
          </a:bodyPr>
          <a:lstStyle/>
          <a:p>
            <a:pPr marL="447671" lvl="0" indent="-447671">
              <a:lnSpc>
                <a:spcPct val="150000"/>
              </a:lnSpc>
            </a:pPr>
            <a:r>
              <a:rPr lang="en-US">
                <a:latin typeface="Times New Roman" pitchFamily="18"/>
                <a:ea typeface="標楷體" pitchFamily="65"/>
                <a:cs typeface="Times New Roman" pitchFamily="18"/>
              </a:rPr>
              <a:t>  </a:t>
            </a:r>
            <a:r>
              <a:rPr lang="zh-TW">
                <a:latin typeface="Times New Roman" pitchFamily="18"/>
                <a:ea typeface="標楷體" pitchFamily="65"/>
                <a:cs typeface="Times New Roman" pitchFamily="18"/>
              </a:rPr>
              <a:t>推薦校友姓名</a:t>
            </a:r>
            <a:br>
              <a:rPr lang="en-US">
                <a:latin typeface="標楷體" pitchFamily="65"/>
                <a:ea typeface="標楷體" pitchFamily="65"/>
                <a:cs typeface="Times New Roman" pitchFamily="18"/>
              </a:rPr>
            </a:br>
            <a:r>
              <a:rPr lang="zh-TW" sz="2400">
                <a:solidFill>
                  <a:srgbClr val="203864"/>
                </a:solidFill>
                <a:latin typeface="Times New Roman" pitchFamily="18"/>
                <a:ea typeface="標楷體" pitchFamily="65"/>
                <a:cs typeface="Times New Roman" pitchFamily="18"/>
              </a:rPr>
              <a:t>職稱</a:t>
            </a:r>
            <a:endParaRPr lang="en-US" sz="2400">
              <a:solidFill>
                <a:srgbClr val="203864"/>
              </a:solidFill>
              <a:latin typeface="Times New Roman" pitchFamily="18"/>
              <a:ea typeface="標楷體" pitchFamily="65"/>
              <a:cs typeface="Times New Roman" pitchFamily="18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BA19E10-6232-4DE9-B2F3-D8D25D5A2FF3}"/>
              </a:ext>
            </a:extLst>
          </p:cNvPr>
          <p:cNvSpPr txBox="1"/>
          <p:nvPr/>
        </p:nvSpPr>
        <p:spPr>
          <a:xfrm>
            <a:off x="4990017" y="1946711"/>
            <a:ext cx="5014103" cy="723910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45720" rIns="0" bIns="45720" anchor="t" anchorCtr="0" compatLnSpc="1">
            <a:noAutofit/>
          </a:bodyPr>
          <a:lstStyle/>
          <a:p>
            <a:pPr marL="91440" marR="0" lvl="0" indent="-91440" algn="l" defTabSz="914400" rtl="0" fontAlgn="auto" hangingPunct="1">
              <a:lnSpc>
                <a:spcPct val="15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itchFamily="34"/>
              <a:buChar char=" 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400" b="0" i="0" u="none" strike="noStrike" kern="1200" cap="none" spc="0" baseline="0">
                <a:solidFill>
                  <a:srgbClr val="404040"/>
                </a:solidFill>
                <a:uFillTx/>
                <a:latin typeface="標楷體" pitchFamily="65"/>
                <a:ea typeface="標楷體" pitchFamily="65"/>
              </a:rPr>
              <a:t>推薦理由：敬請條列式</a:t>
            </a:r>
            <a:r>
              <a:rPr lang="en-US" sz="2400" b="0" i="0" u="none" strike="noStrike" kern="1200" cap="none" spc="0" baseline="0">
                <a:solidFill>
                  <a:srgbClr val="404040"/>
                </a:solidFill>
                <a:uFillTx/>
                <a:latin typeface="標楷體" pitchFamily="65"/>
                <a:ea typeface="標楷體" pitchFamily="65"/>
              </a:rPr>
              <a:t>350-400</a:t>
            </a:r>
            <a:r>
              <a:rPr lang="zh-TW" sz="2400" b="0" i="0" u="none" strike="noStrike" kern="1200" cap="none" spc="0" baseline="0">
                <a:solidFill>
                  <a:srgbClr val="404040"/>
                </a:solidFill>
                <a:uFillTx/>
                <a:latin typeface="標楷體" pitchFamily="65"/>
                <a:ea typeface="標楷體" pitchFamily="65"/>
              </a:rPr>
              <a:t>字</a:t>
            </a:r>
            <a:endParaRPr lang="en-US" sz="2400" b="0" i="0" u="none" strike="noStrike" kern="1200" cap="none" spc="0" baseline="0">
              <a:solidFill>
                <a:srgbClr val="404040"/>
              </a:solidFill>
              <a:uFillTx/>
              <a:latin typeface="標楷體" pitchFamily="65"/>
              <a:ea typeface="標楷體" pitchFamily="65"/>
            </a:endParaRPr>
          </a:p>
          <a:p>
            <a:pPr marL="457200" marR="0" lvl="0" indent="-457200" algn="l" defTabSz="914400" rtl="0" fontAlgn="auto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Calibri Light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…</a:t>
            </a:r>
          </a:p>
          <a:p>
            <a:pPr marL="457200" marR="0" lvl="0" indent="-457200" algn="l" defTabSz="914400" rtl="0" fontAlgn="auto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Calibri Light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….</a:t>
            </a:r>
          </a:p>
          <a:p>
            <a:pPr marL="457200" marR="0" lvl="0" indent="-457200" algn="l" defTabSz="914400" rtl="0" fontAlgn="auto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Calibri Light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…</a:t>
            </a:r>
          </a:p>
          <a:p>
            <a:pPr marL="457200" marR="0" lvl="0" indent="-457200" algn="l" defTabSz="914400" rtl="0" fontAlgn="auto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Calibri Light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…</a:t>
            </a:r>
          </a:p>
          <a:p>
            <a:pPr marL="457200" marR="0" lvl="0" indent="-457200" algn="l" defTabSz="914400" rtl="0" fontAlgn="auto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Calibri Light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…</a:t>
            </a:r>
          </a:p>
          <a:p>
            <a:pPr marL="457200" marR="0" lvl="0" indent="-457200" algn="l" defTabSz="914400" rtl="0" fontAlgn="auto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 Light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404040"/>
              </a:solidFill>
              <a:uFillTx/>
              <a:latin typeface="標楷體" pitchFamily="65"/>
              <a:ea typeface="標楷體" pitchFamily="65"/>
            </a:endParaRPr>
          </a:p>
          <a:p>
            <a:pPr marL="91440" marR="0" lvl="0" indent="-91440" algn="l" defTabSz="914400" rtl="0" fontAlgn="auto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itchFamily="34"/>
              <a:buChar char=" 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404040"/>
              </a:solidFill>
              <a:uFillTx/>
              <a:latin typeface="標楷體" pitchFamily="65"/>
              <a:ea typeface="標楷體" pitchFamily="65"/>
            </a:endParaRPr>
          </a:p>
        </p:txBody>
      </p:sp>
      <p:cxnSp>
        <p:nvCxnSpPr>
          <p:cNvPr id="4" name="直線接點 8">
            <a:extLst>
              <a:ext uri="{FF2B5EF4-FFF2-40B4-BE49-F238E27FC236}">
                <a16:creationId xmlns:a16="http://schemas.microsoft.com/office/drawing/2014/main" id="{CB85776B-4FC3-4CEE-AF1B-8702D36703BB}"/>
              </a:ext>
            </a:extLst>
          </p:cNvPr>
          <p:cNvCxnSpPr/>
          <p:nvPr/>
        </p:nvCxnSpPr>
        <p:spPr>
          <a:xfrm>
            <a:off x="4990017" y="1731288"/>
            <a:ext cx="4817133" cy="0"/>
          </a:xfrm>
          <a:prstGeom prst="straightConnector1">
            <a:avLst/>
          </a:prstGeom>
          <a:noFill/>
          <a:ln w="76196" cap="flat">
            <a:solidFill>
              <a:srgbClr val="A4563A"/>
            </a:solidFill>
            <a:prstDash val="solid"/>
            <a:miter/>
          </a:ln>
        </p:spPr>
      </p:cxnSp>
      <p:pic>
        <p:nvPicPr>
          <p:cNvPr id="5" name="圖片 1">
            <a:extLst>
              <a:ext uri="{FF2B5EF4-FFF2-40B4-BE49-F238E27FC236}">
                <a16:creationId xmlns:a16="http://schemas.microsoft.com/office/drawing/2014/main" id="{9E92C2C5-6574-4431-81D2-ACC9FF579D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944" y="357813"/>
            <a:ext cx="4560743" cy="5924077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矩形 2">
            <a:extLst>
              <a:ext uri="{FF2B5EF4-FFF2-40B4-BE49-F238E27FC236}">
                <a16:creationId xmlns:a16="http://schemas.microsoft.com/office/drawing/2014/main" id="{B677D028-E635-4801-AED2-E31B73A827FE}"/>
              </a:ext>
            </a:extLst>
          </p:cNvPr>
          <p:cNvSpPr/>
          <p:nvPr/>
        </p:nvSpPr>
        <p:spPr>
          <a:xfrm>
            <a:off x="1134889" y="6352483"/>
            <a:ext cx="3300901" cy="36933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0" i="0" u="none" strike="noStrike" kern="1200" cap="none" spc="0" baseline="0">
                <a:solidFill>
                  <a:srgbClr val="FF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每位候選人共</a:t>
            </a:r>
            <a:r>
              <a:rPr lang="en-US" sz="1800" b="0" i="0" u="none" strike="noStrike" kern="1200" cap="none" spc="0" baseline="0">
                <a:solidFill>
                  <a:srgbClr val="FF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2</a:t>
            </a:r>
            <a:r>
              <a:rPr lang="zh-TW" sz="1800" b="0" i="0" u="none" strike="noStrike" kern="1200" cap="none" spc="0" baseline="0">
                <a:solidFill>
                  <a:srgbClr val="FF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張簡報－１／２</a:t>
            </a:r>
            <a:endParaRPr lang="en-US" sz="1800" b="0" i="0" u="none" strike="noStrike" kern="1200" cap="none" spc="0" baseline="0">
              <a:solidFill>
                <a:srgbClr val="FF0000"/>
              </a:solidFill>
              <a:uFillTx/>
              <a:latin typeface="Calibri"/>
              <a:ea typeface="新細明體" pitchFamily="1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2">
            <a:extLst>
              <a:ext uri="{FF2B5EF4-FFF2-40B4-BE49-F238E27FC236}">
                <a16:creationId xmlns:a16="http://schemas.microsoft.com/office/drawing/2014/main" id="{78B3AB1A-DEF0-49EE-94A4-89D091ED636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63219" y="1978971"/>
            <a:ext cx="10515600" cy="4879028"/>
          </a:xfrm>
        </p:spPr>
        <p:txBody>
          <a:bodyPr/>
          <a:lstStyle/>
          <a:p>
            <a:pPr lvl="0"/>
            <a:r>
              <a:rPr lang="zh-TW">
                <a:latin typeface="標楷體" pitchFamily="65"/>
                <a:ea typeface="標楷體" pitchFamily="65"/>
              </a:rPr>
              <a:t>具體傑出事蹟</a:t>
            </a:r>
            <a:endParaRPr lang="en-US">
              <a:latin typeface="標楷體" pitchFamily="65"/>
              <a:ea typeface="標楷體" pitchFamily="65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78D5668D-8773-44A4-9EF8-9A09CA9BBB05}"/>
              </a:ext>
            </a:extLst>
          </p:cNvPr>
          <p:cNvSpPr/>
          <p:nvPr/>
        </p:nvSpPr>
        <p:spPr>
          <a:xfrm>
            <a:off x="1134889" y="6352483"/>
            <a:ext cx="3300901" cy="36933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0" i="0" u="none" strike="noStrike" kern="1200" cap="none" spc="0" baseline="0">
                <a:solidFill>
                  <a:srgbClr val="FF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每位候選人共</a:t>
            </a:r>
            <a:r>
              <a:rPr lang="en-US" sz="1800" b="0" i="0" u="none" strike="noStrike" kern="1200" cap="none" spc="0" baseline="0">
                <a:solidFill>
                  <a:srgbClr val="FF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2</a:t>
            </a:r>
            <a:r>
              <a:rPr lang="zh-TW" sz="1800" b="0" i="0" u="none" strike="noStrike" kern="1200" cap="none" spc="0" baseline="0">
                <a:solidFill>
                  <a:srgbClr val="FF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張簡報－２／２</a:t>
            </a:r>
            <a:endParaRPr lang="en-US" sz="1800" b="0" i="0" u="none" strike="noStrike" kern="1200" cap="none" spc="0" baseline="0">
              <a:solidFill>
                <a:srgbClr val="FF0000"/>
              </a:solidFill>
              <a:uFillTx/>
              <a:latin typeface="Calibri"/>
              <a:ea typeface="新細明體" pitchFamily="18"/>
            </a:endParaRP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D875336D-F0A1-4F33-B8D0-A1C5B36FAF9E}"/>
              </a:ext>
            </a:extLst>
          </p:cNvPr>
          <p:cNvSpPr txBox="1"/>
          <p:nvPr/>
        </p:nvSpPr>
        <p:spPr>
          <a:xfrm>
            <a:off x="71186" y="-76745"/>
            <a:ext cx="5449824" cy="19195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447671" marR="0" lvl="0" indent="-447671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4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推薦校友姓名</a:t>
            </a:r>
            <a:endParaRPr lang="en-US" sz="4400" b="0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  <a:p>
            <a:pPr marL="446090" marR="0" lvl="0" indent="-446090" algn="l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400" b="0" i="0" u="none" strike="noStrike" kern="1200" cap="none" spc="0" baseline="0">
                <a:solidFill>
                  <a:srgbClr val="A4563A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職稱</a:t>
            </a:r>
            <a:endParaRPr lang="en-US" sz="2400" b="0" i="0" u="none" strike="noStrike" kern="1200" cap="none" spc="0" baseline="0">
              <a:solidFill>
                <a:srgbClr val="A4563A"/>
              </a:solidFill>
              <a:uFillTx/>
              <a:latin typeface="Times New Roman" pitchFamily="18"/>
              <a:ea typeface="標楷體" pitchFamily="65"/>
              <a:cs typeface="Times New Roman" pitchFamily="1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50</Words>
  <Application>Microsoft Office PowerPoint</Application>
  <PresentationFormat>寬螢幕</PresentationFormat>
  <Paragraphs>13</Paragraphs>
  <Slides>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標楷體</vt:lpstr>
      <vt:lpstr>Arial</vt:lpstr>
      <vt:lpstr>Calibri</vt:lpstr>
      <vt:lpstr>Calibri Light</vt:lpstr>
      <vt:lpstr>Times New Roman</vt:lpstr>
      <vt:lpstr>Office 佈景主題</vt:lpstr>
      <vt:lpstr>  推薦校友姓名 職稱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推薦校友姓名 職稱</dc:title>
  <dc:creator>User1</dc:creator>
  <cp:lastModifiedBy>俊毅 呂</cp:lastModifiedBy>
  <cp:revision>4</cp:revision>
  <cp:lastPrinted>2021-09-02T08:58:04Z</cp:lastPrinted>
  <dcterms:created xsi:type="dcterms:W3CDTF">2021-09-02T08:39:23Z</dcterms:created>
  <dcterms:modified xsi:type="dcterms:W3CDTF">2023-09-12T09:35:02Z</dcterms:modified>
</cp:coreProperties>
</file>